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342" r:id="rId2"/>
    <p:sldId id="256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08" y="-2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1D70C-7DB8-47DE-98EC-E589E83B327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BF01D-EA68-4BE8-848C-FC00C21520D2}">
      <dgm:prSet phldrT="[Text]" custT="1"/>
      <dgm:spPr/>
      <dgm:t>
        <a:bodyPr/>
        <a:lstStyle/>
        <a:p>
          <a:pPr rtl="1"/>
          <a:r>
            <a:rPr lang="fa-IR" sz="2000" dirty="0" smtClean="0">
              <a:cs typeface="2  Koodak" pitchFamily="2" charset="-78"/>
            </a:rPr>
            <a:t>هم خانواده را بلد باشد</a:t>
          </a:r>
          <a:endParaRPr lang="en-US" sz="2000" dirty="0">
            <a:cs typeface="2  Koodak" pitchFamily="2" charset="-78"/>
          </a:endParaRPr>
        </a:p>
      </dgm:t>
    </dgm:pt>
    <dgm:pt modelId="{729A7B90-31DC-407F-B105-B526C5A123A0}" type="parTrans" cxnId="{E995B567-567E-4FCF-A24D-429614BA22DE}">
      <dgm:prSet/>
      <dgm:spPr/>
      <dgm:t>
        <a:bodyPr/>
        <a:lstStyle/>
        <a:p>
          <a:endParaRPr lang="en-US"/>
        </a:p>
      </dgm:t>
    </dgm:pt>
    <dgm:pt modelId="{E5A280E8-1BCF-45A5-8A60-8BC811FB4167}" type="sibTrans" cxnId="{E995B567-567E-4FCF-A24D-429614BA22DE}">
      <dgm:prSet/>
      <dgm:spPr/>
      <dgm:t>
        <a:bodyPr/>
        <a:lstStyle/>
        <a:p>
          <a:endParaRPr lang="en-US"/>
        </a:p>
      </dgm:t>
    </dgm:pt>
    <dgm:pt modelId="{77967F0E-64CA-49E8-8AAC-E5B6B2E24151}">
      <dgm:prSet phldrT="[Text]" custT="1"/>
      <dgm:spPr/>
      <dgm:t>
        <a:bodyPr/>
        <a:lstStyle/>
        <a:p>
          <a:r>
            <a:rPr lang="fa-IR" sz="2000" dirty="0" smtClean="0">
              <a:cs typeface="2  Koodak" pitchFamily="2" charset="-78"/>
            </a:rPr>
            <a:t>مهارت کا ر در گروه را به دست اورد		</a:t>
          </a:r>
          <a:endParaRPr lang="en-US" sz="2000" dirty="0">
            <a:cs typeface="2  Koodak" pitchFamily="2" charset="-78"/>
          </a:endParaRPr>
        </a:p>
      </dgm:t>
    </dgm:pt>
    <dgm:pt modelId="{3E1B4E91-376E-4869-8728-3A6BA283B7B7}" type="parTrans" cxnId="{20FFC537-C0BF-4B18-BE7C-B79FD076AD46}">
      <dgm:prSet/>
      <dgm:spPr/>
      <dgm:t>
        <a:bodyPr/>
        <a:lstStyle/>
        <a:p>
          <a:endParaRPr lang="en-US"/>
        </a:p>
      </dgm:t>
    </dgm:pt>
    <dgm:pt modelId="{25EBCB16-371C-4486-9517-3ADE8B30670E}" type="sibTrans" cxnId="{20FFC537-C0BF-4B18-BE7C-B79FD076AD46}">
      <dgm:prSet/>
      <dgm:spPr/>
      <dgm:t>
        <a:bodyPr/>
        <a:lstStyle/>
        <a:p>
          <a:endParaRPr lang="en-US"/>
        </a:p>
      </dgm:t>
    </dgm:pt>
    <dgm:pt modelId="{399AF382-324A-4624-9226-91729B1F863D}">
      <dgm:prSet phldrT="[Text]" custT="1"/>
      <dgm:spPr/>
      <dgm:t>
        <a:bodyPr/>
        <a:lstStyle/>
        <a:p>
          <a:r>
            <a:rPr lang="fa-IR" sz="2000" dirty="0" smtClean="0">
              <a:cs typeface="2  Koodak" pitchFamily="2" charset="-78"/>
            </a:rPr>
            <a:t>نسبت به نوشتن متن با استفاده از کلمات هم خانواده تمایل پیدا کند</a:t>
          </a:r>
          <a:endParaRPr lang="en-US" sz="2000" dirty="0">
            <a:cs typeface="2  Koodak" pitchFamily="2" charset="-78"/>
          </a:endParaRPr>
        </a:p>
      </dgm:t>
    </dgm:pt>
    <dgm:pt modelId="{45020B8D-73D0-47DD-BE18-C927E3D7AC30}" type="parTrans" cxnId="{5C0C8B24-1D69-4572-96AD-8D835C6C73F2}">
      <dgm:prSet/>
      <dgm:spPr/>
      <dgm:t>
        <a:bodyPr/>
        <a:lstStyle/>
        <a:p>
          <a:endParaRPr lang="en-US"/>
        </a:p>
      </dgm:t>
    </dgm:pt>
    <dgm:pt modelId="{AB20623C-29EB-4B17-A77E-8F9BDAFF4B8B}" type="sibTrans" cxnId="{5C0C8B24-1D69-4572-96AD-8D835C6C73F2}">
      <dgm:prSet/>
      <dgm:spPr/>
      <dgm:t>
        <a:bodyPr/>
        <a:lstStyle/>
        <a:p>
          <a:endParaRPr lang="en-US"/>
        </a:p>
      </dgm:t>
    </dgm:pt>
    <dgm:pt modelId="{46F320BD-B24F-4C4A-B507-EC2C580493F2}">
      <dgm:prSet phldrT="[Text]" custT="1"/>
      <dgm:spPr/>
      <dgm:t>
        <a:bodyPr/>
        <a:lstStyle/>
        <a:p>
          <a:r>
            <a:rPr lang="fa-IR" sz="2000" dirty="0" smtClean="0">
              <a:cs typeface="2  Koodak" pitchFamily="2" charset="-78"/>
            </a:rPr>
            <a:t>به دیگران احترام بگذارد</a:t>
          </a:r>
          <a:endParaRPr lang="en-US" sz="2000" dirty="0">
            <a:cs typeface="2  Koodak" pitchFamily="2" charset="-78"/>
          </a:endParaRPr>
        </a:p>
      </dgm:t>
    </dgm:pt>
    <dgm:pt modelId="{68037ECD-AE06-43AF-AD46-D1E5C84F3CAC}" type="parTrans" cxnId="{8E0ABF8E-94CA-494B-9120-1B3C898FA4E2}">
      <dgm:prSet/>
      <dgm:spPr/>
      <dgm:t>
        <a:bodyPr/>
        <a:lstStyle/>
        <a:p>
          <a:endParaRPr lang="en-US"/>
        </a:p>
      </dgm:t>
    </dgm:pt>
    <dgm:pt modelId="{04CDF61F-697C-4856-B36B-3EDEC748BFC0}" type="sibTrans" cxnId="{8E0ABF8E-94CA-494B-9120-1B3C898FA4E2}">
      <dgm:prSet/>
      <dgm:spPr/>
      <dgm:t>
        <a:bodyPr/>
        <a:lstStyle/>
        <a:p>
          <a:endParaRPr lang="en-US"/>
        </a:p>
      </dgm:t>
    </dgm:pt>
    <dgm:pt modelId="{23C25954-B499-4D98-8953-EE7F98277259}">
      <dgm:prSet phldrT="[Text]" custT="1"/>
      <dgm:spPr/>
      <dgm:t>
        <a:bodyPr/>
        <a:lstStyle/>
        <a:p>
          <a:r>
            <a:rPr lang="fa-IR" sz="2000" dirty="0" smtClean="0">
              <a:cs typeface="2  Koodak" pitchFamily="2" charset="-78"/>
            </a:rPr>
            <a:t>نامه ای به پدر خود بنویسد و در آن از 3 کلمه هم خانواده با آهنگ زیبا استفاده کند</a:t>
          </a:r>
          <a:endParaRPr lang="en-US" sz="2000" dirty="0">
            <a:cs typeface="2  Koodak" pitchFamily="2" charset="-78"/>
          </a:endParaRPr>
        </a:p>
      </dgm:t>
    </dgm:pt>
    <dgm:pt modelId="{48613DA5-0EE5-4DC9-B846-6169810B2886}" type="parTrans" cxnId="{0BBA7146-2F74-45E4-B046-B3D35564F00E}">
      <dgm:prSet/>
      <dgm:spPr/>
      <dgm:t>
        <a:bodyPr/>
        <a:lstStyle/>
        <a:p>
          <a:endParaRPr lang="en-US"/>
        </a:p>
      </dgm:t>
    </dgm:pt>
    <dgm:pt modelId="{29B28BC0-2049-4C74-B3D2-F983005FE08D}" type="sibTrans" cxnId="{0BBA7146-2F74-45E4-B046-B3D35564F00E}">
      <dgm:prSet/>
      <dgm:spPr/>
      <dgm:t>
        <a:bodyPr/>
        <a:lstStyle/>
        <a:p>
          <a:endParaRPr lang="en-US"/>
        </a:p>
      </dgm:t>
    </dgm:pt>
    <dgm:pt modelId="{A8D8D49D-8DBC-41A2-8DC5-480D8557C6D5}" type="pres">
      <dgm:prSet presAssocID="{5861D70C-7DB8-47DE-98EC-E589E83B327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1C2BF01-5743-40BB-871A-39EAE55ED83C}" type="pres">
      <dgm:prSet presAssocID="{5861D70C-7DB8-47DE-98EC-E589E83B3272}" presName="cycle" presStyleCnt="0"/>
      <dgm:spPr/>
    </dgm:pt>
    <dgm:pt modelId="{90C69524-14AE-44FE-97FC-C3A1BE193D78}" type="pres">
      <dgm:prSet presAssocID="{5861D70C-7DB8-47DE-98EC-E589E83B3272}" presName="centerShape" presStyleCnt="0"/>
      <dgm:spPr/>
    </dgm:pt>
    <dgm:pt modelId="{7915607B-D73E-4CB6-973A-A6C2CA8A02B0}" type="pres">
      <dgm:prSet presAssocID="{5861D70C-7DB8-47DE-98EC-E589E83B3272}" presName="connSite" presStyleLbl="node1" presStyleIdx="0" presStyleCnt="6"/>
      <dgm:spPr/>
    </dgm:pt>
    <dgm:pt modelId="{E9EECC22-0F1E-4CB9-B007-DD990CB8A081}" type="pres">
      <dgm:prSet presAssocID="{5861D70C-7DB8-47DE-98EC-E589E83B3272}" presName="visibl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A7A0BB6A-DAB3-4C06-9BDF-738C18A0A9C4}" type="pres">
      <dgm:prSet presAssocID="{729A7B90-31DC-407F-B105-B526C5A123A0}" presName="Name25" presStyleLbl="parChTrans1D1" presStyleIdx="0" presStyleCnt="5"/>
      <dgm:spPr/>
    </dgm:pt>
    <dgm:pt modelId="{7BCA597D-A584-4F5E-B8C7-09263FD2C266}" type="pres">
      <dgm:prSet presAssocID="{35FBF01D-EA68-4BE8-848C-FC00C21520D2}" presName="node" presStyleCnt="0"/>
      <dgm:spPr/>
    </dgm:pt>
    <dgm:pt modelId="{DD0D0322-EA6B-473B-A92B-D842270C3084}" type="pres">
      <dgm:prSet presAssocID="{35FBF01D-EA68-4BE8-848C-FC00C21520D2}" presName="parentNode" presStyleLbl="node1" presStyleIdx="1" presStyleCnt="6" custScaleX="170105" custScaleY="163271" custLinFactNeighborX="54224" custLinFactNeighborY="375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E84B8-A969-4A09-8301-8E88D42CEFBE}" type="pres">
      <dgm:prSet presAssocID="{35FBF01D-EA68-4BE8-848C-FC00C21520D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1531D-036B-4885-A884-8313EF54C6B0}" type="pres">
      <dgm:prSet presAssocID="{3E1B4E91-376E-4869-8728-3A6BA283B7B7}" presName="Name25" presStyleLbl="parChTrans1D1" presStyleIdx="1" presStyleCnt="5"/>
      <dgm:spPr/>
    </dgm:pt>
    <dgm:pt modelId="{1E532F3F-A131-46CA-8400-4A6AFC2AB701}" type="pres">
      <dgm:prSet presAssocID="{77967F0E-64CA-49E8-8AAC-E5B6B2E24151}" presName="node" presStyleCnt="0"/>
      <dgm:spPr/>
    </dgm:pt>
    <dgm:pt modelId="{A1241186-3D59-4597-8079-A4EBCF2256B5}" type="pres">
      <dgm:prSet presAssocID="{77967F0E-64CA-49E8-8AAC-E5B6B2E24151}" presName="parentNode" presStyleLbl="node1" presStyleIdx="2" presStyleCnt="6" custScaleX="332357" custScaleY="206766" custLinFactNeighborX="62566" custLinFactNeighborY="90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9F5EF-8CF3-4D10-A84F-8900A475D1F3}" type="pres">
      <dgm:prSet presAssocID="{77967F0E-64CA-49E8-8AAC-E5B6B2E2415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44EB-0342-46F8-A662-03FEC02C2A0A}" type="pres">
      <dgm:prSet presAssocID="{45020B8D-73D0-47DD-BE18-C927E3D7AC30}" presName="Name25" presStyleLbl="parChTrans1D1" presStyleIdx="2" presStyleCnt="5"/>
      <dgm:spPr/>
    </dgm:pt>
    <dgm:pt modelId="{102AF939-DAFE-48C7-A833-1F861F1CBAE3}" type="pres">
      <dgm:prSet presAssocID="{399AF382-324A-4624-9226-91729B1F863D}" presName="node" presStyleCnt="0"/>
      <dgm:spPr/>
    </dgm:pt>
    <dgm:pt modelId="{54C9B990-0954-4CEB-A66C-B2AE67F63744}" type="pres">
      <dgm:prSet presAssocID="{399AF382-324A-4624-9226-91729B1F863D}" presName="parentNode" presStyleLbl="node1" presStyleIdx="3" presStyleCnt="6" custScaleX="453042" custScaleY="173555" custLinFactX="25131" custLinFactY="7057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C60CA-6A6D-4628-BF77-D850EC9947D0}" type="pres">
      <dgm:prSet presAssocID="{399AF382-324A-4624-9226-91729B1F863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610E0-FA0D-4C3F-9DBF-5023CCD60CDF}" type="pres">
      <dgm:prSet presAssocID="{68037ECD-AE06-43AF-AD46-D1E5C84F3CAC}" presName="Name25" presStyleLbl="parChTrans1D1" presStyleIdx="3" presStyleCnt="5"/>
      <dgm:spPr/>
    </dgm:pt>
    <dgm:pt modelId="{038AD187-5A21-4273-9AA7-D138181CC036}" type="pres">
      <dgm:prSet presAssocID="{46F320BD-B24F-4C4A-B507-EC2C580493F2}" presName="node" presStyleCnt="0"/>
      <dgm:spPr/>
    </dgm:pt>
    <dgm:pt modelId="{7887783E-0D7F-4BCF-AC5D-915C7362EC73}" type="pres">
      <dgm:prSet presAssocID="{46F320BD-B24F-4C4A-B507-EC2C580493F2}" presName="parentNode" presStyleLbl="node1" presStyleIdx="4" presStyleCnt="6" custScaleX="249007" custScaleY="123478" custLinFactX="100000" custLinFactY="23741" custLinFactNeighborX="10716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836CF-FE6C-4820-86A8-10D731E103C9}" type="pres">
      <dgm:prSet presAssocID="{46F320BD-B24F-4C4A-B507-EC2C580493F2}" presName="childNode" presStyleLbl="revTx" presStyleIdx="0" presStyleCnt="0">
        <dgm:presLayoutVars>
          <dgm:bulletEnabled val="1"/>
        </dgm:presLayoutVars>
      </dgm:prSet>
      <dgm:spPr/>
    </dgm:pt>
    <dgm:pt modelId="{A20A92D0-EDB5-4DB0-8D42-5F7E6CA65AA9}" type="pres">
      <dgm:prSet presAssocID="{48613DA5-0EE5-4DC9-B846-6169810B2886}" presName="Name25" presStyleLbl="parChTrans1D1" presStyleIdx="4" presStyleCnt="5"/>
      <dgm:spPr/>
    </dgm:pt>
    <dgm:pt modelId="{94149864-4347-4851-BB2B-0D002C767DC9}" type="pres">
      <dgm:prSet presAssocID="{23C25954-B499-4D98-8953-EE7F98277259}" presName="node" presStyleCnt="0"/>
      <dgm:spPr/>
    </dgm:pt>
    <dgm:pt modelId="{AB886BE5-A15D-460A-AE9D-B38EC04E8660}" type="pres">
      <dgm:prSet presAssocID="{23C25954-B499-4D98-8953-EE7F98277259}" presName="parentNode" presStyleLbl="node1" presStyleIdx="5" presStyleCnt="6" custScaleX="335075" custScaleY="206850" custLinFactX="-18179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E6324-E69E-4DBE-82AA-15B5E528ABBE}" type="pres">
      <dgm:prSet presAssocID="{23C25954-B499-4D98-8953-EE7F9827725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0FFC537-C0BF-4B18-BE7C-B79FD076AD46}" srcId="{5861D70C-7DB8-47DE-98EC-E589E83B3272}" destId="{77967F0E-64CA-49E8-8AAC-E5B6B2E24151}" srcOrd="1" destOrd="0" parTransId="{3E1B4E91-376E-4869-8728-3A6BA283B7B7}" sibTransId="{25EBCB16-371C-4486-9517-3ADE8B30670E}"/>
    <dgm:cxn modelId="{239BBF14-EAED-4F32-A0CD-CCDE35A6EA96}" type="presOf" srcId="{3E1B4E91-376E-4869-8728-3A6BA283B7B7}" destId="{D7D1531D-036B-4885-A884-8313EF54C6B0}" srcOrd="0" destOrd="0" presId="urn:microsoft.com/office/officeart/2005/8/layout/radial2"/>
    <dgm:cxn modelId="{8E0ABF8E-94CA-494B-9120-1B3C898FA4E2}" srcId="{5861D70C-7DB8-47DE-98EC-E589E83B3272}" destId="{46F320BD-B24F-4C4A-B507-EC2C580493F2}" srcOrd="3" destOrd="0" parTransId="{68037ECD-AE06-43AF-AD46-D1E5C84F3CAC}" sibTransId="{04CDF61F-697C-4856-B36B-3EDEC748BFC0}"/>
    <dgm:cxn modelId="{AC643253-39FC-4D8D-BB27-58A82B936955}" type="presOf" srcId="{45020B8D-73D0-47DD-BE18-C927E3D7AC30}" destId="{7D5344EB-0342-46F8-A662-03FEC02C2A0A}" srcOrd="0" destOrd="0" presId="urn:microsoft.com/office/officeart/2005/8/layout/radial2"/>
    <dgm:cxn modelId="{0BBA7146-2F74-45E4-B046-B3D35564F00E}" srcId="{5861D70C-7DB8-47DE-98EC-E589E83B3272}" destId="{23C25954-B499-4D98-8953-EE7F98277259}" srcOrd="4" destOrd="0" parTransId="{48613DA5-0EE5-4DC9-B846-6169810B2886}" sibTransId="{29B28BC0-2049-4C74-B3D2-F983005FE08D}"/>
    <dgm:cxn modelId="{72E818CB-685C-4414-B67C-939CDE57BAB4}" type="presOf" srcId="{46F320BD-B24F-4C4A-B507-EC2C580493F2}" destId="{7887783E-0D7F-4BCF-AC5D-915C7362EC73}" srcOrd="0" destOrd="0" presId="urn:microsoft.com/office/officeart/2005/8/layout/radial2"/>
    <dgm:cxn modelId="{5C0C8B24-1D69-4572-96AD-8D835C6C73F2}" srcId="{5861D70C-7DB8-47DE-98EC-E589E83B3272}" destId="{399AF382-324A-4624-9226-91729B1F863D}" srcOrd="2" destOrd="0" parTransId="{45020B8D-73D0-47DD-BE18-C927E3D7AC30}" sibTransId="{AB20623C-29EB-4B17-A77E-8F9BDAFF4B8B}"/>
    <dgm:cxn modelId="{E838EE62-580A-4518-BC95-D4F1AD7DB3A4}" type="presOf" srcId="{68037ECD-AE06-43AF-AD46-D1E5C84F3CAC}" destId="{FE0610E0-FA0D-4C3F-9DBF-5023CCD60CDF}" srcOrd="0" destOrd="0" presId="urn:microsoft.com/office/officeart/2005/8/layout/radial2"/>
    <dgm:cxn modelId="{0CC564C3-50D0-4B8F-9057-A57F10B95908}" type="presOf" srcId="{5861D70C-7DB8-47DE-98EC-E589E83B3272}" destId="{A8D8D49D-8DBC-41A2-8DC5-480D8557C6D5}" srcOrd="0" destOrd="0" presId="urn:microsoft.com/office/officeart/2005/8/layout/radial2"/>
    <dgm:cxn modelId="{AD5D0EC1-BCD6-4B3E-8683-A286931A9E95}" type="presOf" srcId="{35FBF01D-EA68-4BE8-848C-FC00C21520D2}" destId="{DD0D0322-EA6B-473B-A92B-D842270C3084}" srcOrd="0" destOrd="0" presId="urn:microsoft.com/office/officeart/2005/8/layout/radial2"/>
    <dgm:cxn modelId="{48470D7E-F83A-420F-AD46-58F08EB1F7D3}" type="presOf" srcId="{23C25954-B499-4D98-8953-EE7F98277259}" destId="{AB886BE5-A15D-460A-AE9D-B38EC04E8660}" srcOrd="0" destOrd="0" presId="urn:microsoft.com/office/officeart/2005/8/layout/radial2"/>
    <dgm:cxn modelId="{AE09BE8E-8855-4673-B887-441AEDDA7096}" type="presOf" srcId="{399AF382-324A-4624-9226-91729B1F863D}" destId="{54C9B990-0954-4CEB-A66C-B2AE67F63744}" srcOrd="0" destOrd="0" presId="urn:microsoft.com/office/officeart/2005/8/layout/radial2"/>
    <dgm:cxn modelId="{9398D6FD-AAC4-4500-A9DF-E69D33D0FD05}" type="presOf" srcId="{48613DA5-0EE5-4DC9-B846-6169810B2886}" destId="{A20A92D0-EDB5-4DB0-8D42-5F7E6CA65AA9}" srcOrd="0" destOrd="0" presId="urn:microsoft.com/office/officeart/2005/8/layout/radial2"/>
    <dgm:cxn modelId="{2B987016-B129-4BA4-AF99-554EDD0E005C}" type="presOf" srcId="{77967F0E-64CA-49E8-8AAC-E5B6B2E24151}" destId="{A1241186-3D59-4597-8079-A4EBCF2256B5}" srcOrd="0" destOrd="0" presId="urn:microsoft.com/office/officeart/2005/8/layout/radial2"/>
    <dgm:cxn modelId="{E995B567-567E-4FCF-A24D-429614BA22DE}" srcId="{5861D70C-7DB8-47DE-98EC-E589E83B3272}" destId="{35FBF01D-EA68-4BE8-848C-FC00C21520D2}" srcOrd="0" destOrd="0" parTransId="{729A7B90-31DC-407F-B105-B526C5A123A0}" sibTransId="{E5A280E8-1BCF-45A5-8A60-8BC811FB4167}"/>
    <dgm:cxn modelId="{F78C36EF-1B61-4966-B517-7FC8E77A2FC6}" type="presOf" srcId="{729A7B90-31DC-407F-B105-B526C5A123A0}" destId="{A7A0BB6A-DAB3-4C06-9BDF-738C18A0A9C4}" srcOrd="0" destOrd="0" presId="urn:microsoft.com/office/officeart/2005/8/layout/radial2"/>
    <dgm:cxn modelId="{746C1B44-F30F-424A-952A-3504FA148D25}" type="presParOf" srcId="{A8D8D49D-8DBC-41A2-8DC5-480D8557C6D5}" destId="{81C2BF01-5743-40BB-871A-39EAE55ED83C}" srcOrd="0" destOrd="0" presId="urn:microsoft.com/office/officeart/2005/8/layout/radial2"/>
    <dgm:cxn modelId="{8A700F26-5BDB-4346-8DC2-FDC1A2E2DFF4}" type="presParOf" srcId="{81C2BF01-5743-40BB-871A-39EAE55ED83C}" destId="{90C69524-14AE-44FE-97FC-C3A1BE193D78}" srcOrd="0" destOrd="0" presId="urn:microsoft.com/office/officeart/2005/8/layout/radial2"/>
    <dgm:cxn modelId="{2BD1FDD7-34E6-48E8-8B2F-25126969CCCF}" type="presParOf" srcId="{90C69524-14AE-44FE-97FC-C3A1BE193D78}" destId="{7915607B-D73E-4CB6-973A-A6C2CA8A02B0}" srcOrd="0" destOrd="0" presId="urn:microsoft.com/office/officeart/2005/8/layout/radial2"/>
    <dgm:cxn modelId="{0D1B1AFE-A72E-4421-8048-A724899797DF}" type="presParOf" srcId="{90C69524-14AE-44FE-97FC-C3A1BE193D78}" destId="{E9EECC22-0F1E-4CB9-B007-DD990CB8A081}" srcOrd="1" destOrd="0" presId="urn:microsoft.com/office/officeart/2005/8/layout/radial2"/>
    <dgm:cxn modelId="{990B7B2B-96C0-47BE-997A-30C86BA9DBA7}" type="presParOf" srcId="{81C2BF01-5743-40BB-871A-39EAE55ED83C}" destId="{A7A0BB6A-DAB3-4C06-9BDF-738C18A0A9C4}" srcOrd="1" destOrd="0" presId="urn:microsoft.com/office/officeart/2005/8/layout/radial2"/>
    <dgm:cxn modelId="{C83EF9C6-09AE-4547-AD7C-103619EFB97A}" type="presParOf" srcId="{81C2BF01-5743-40BB-871A-39EAE55ED83C}" destId="{7BCA597D-A584-4F5E-B8C7-09263FD2C266}" srcOrd="2" destOrd="0" presId="urn:microsoft.com/office/officeart/2005/8/layout/radial2"/>
    <dgm:cxn modelId="{D85738D3-77A8-401A-BFBD-D2C5686F62AF}" type="presParOf" srcId="{7BCA597D-A584-4F5E-B8C7-09263FD2C266}" destId="{DD0D0322-EA6B-473B-A92B-D842270C3084}" srcOrd="0" destOrd="0" presId="urn:microsoft.com/office/officeart/2005/8/layout/radial2"/>
    <dgm:cxn modelId="{1280C097-1BB3-4A3E-AA4D-EEB3DB2BE558}" type="presParOf" srcId="{7BCA597D-A584-4F5E-B8C7-09263FD2C266}" destId="{CC9E84B8-A969-4A09-8301-8E88D42CEFBE}" srcOrd="1" destOrd="0" presId="urn:microsoft.com/office/officeart/2005/8/layout/radial2"/>
    <dgm:cxn modelId="{7C272A41-B66C-4637-8935-6F2FFFCABA11}" type="presParOf" srcId="{81C2BF01-5743-40BB-871A-39EAE55ED83C}" destId="{D7D1531D-036B-4885-A884-8313EF54C6B0}" srcOrd="3" destOrd="0" presId="urn:microsoft.com/office/officeart/2005/8/layout/radial2"/>
    <dgm:cxn modelId="{C99B234C-3A3B-4907-8B16-2EDA912C396C}" type="presParOf" srcId="{81C2BF01-5743-40BB-871A-39EAE55ED83C}" destId="{1E532F3F-A131-46CA-8400-4A6AFC2AB701}" srcOrd="4" destOrd="0" presId="urn:microsoft.com/office/officeart/2005/8/layout/radial2"/>
    <dgm:cxn modelId="{5A7D63A5-F6AE-4F1E-AC20-E9751668893B}" type="presParOf" srcId="{1E532F3F-A131-46CA-8400-4A6AFC2AB701}" destId="{A1241186-3D59-4597-8079-A4EBCF2256B5}" srcOrd="0" destOrd="0" presId="urn:microsoft.com/office/officeart/2005/8/layout/radial2"/>
    <dgm:cxn modelId="{F535DF58-DC48-4628-9EBA-F1E3F7EB0B56}" type="presParOf" srcId="{1E532F3F-A131-46CA-8400-4A6AFC2AB701}" destId="{CAC9F5EF-8CF3-4D10-A84F-8900A475D1F3}" srcOrd="1" destOrd="0" presId="urn:microsoft.com/office/officeart/2005/8/layout/radial2"/>
    <dgm:cxn modelId="{4B92CCAD-5EEC-4C35-A72A-7143023B1799}" type="presParOf" srcId="{81C2BF01-5743-40BB-871A-39EAE55ED83C}" destId="{7D5344EB-0342-46F8-A662-03FEC02C2A0A}" srcOrd="5" destOrd="0" presId="urn:microsoft.com/office/officeart/2005/8/layout/radial2"/>
    <dgm:cxn modelId="{8CB7ADD1-B184-4027-93DD-9873467687B7}" type="presParOf" srcId="{81C2BF01-5743-40BB-871A-39EAE55ED83C}" destId="{102AF939-DAFE-48C7-A833-1F861F1CBAE3}" srcOrd="6" destOrd="0" presId="urn:microsoft.com/office/officeart/2005/8/layout/radial2"/>
    <dgm:cxn modelId="{706DE6D7-E425-4AA4-9936-05BE78B56004}" type="presParOf" srcId="{102AF939-DAFE-48C7-A833-1F861F1CBAE3}" destId="{54C9B990-0954-4CEB-A66C-B2AE67F63744}" srcOrd="0" destOrd="0" presId="urn:microsoft.com/office/officeart/2005/8/layout/radial2"/>
    <dgm:cxn modelId="{746F7444-8894-424B-B54B-37BCCA3BD914}" type="presParOf" srcId="{102AF939-DAFE-48C7-A833-1F861F1CBAE3}" destId="{0C7C60CA-6A6D-4628-BF77-D850EC9947D0}" srcOrd="1" destOrd="0" presId="urn:microsoft.com/office/officeart/2005/8/layout/radial2"/>
    <dgm:cxn modelId="{E9DB8B09-264A-4DBE-882B-F59E45E0BBF0}" type="presParOf" srcId="{81C2BF01-5743-40BB-871A-39EAE55ED83C}" destId="{FE0610E0-FA0D-4C3F-9DBF-5023CCD60CDF}" srcOrd="7" destOrd="0" presId="urn:microsoft.com/office/officeart/2005/8/layout/radial2"/>
    <dgm:cxn modelId="{83CB7CAC-6A5C-466B-ABF7-04F210346A76}" type="presParOf" srcId="{81C2BF01-5743-40BB-871A-39EAE55ED83C}" destId="{038AD187-5A21-4273-9AA7-D138181CC036}" srcOrd="8" destOrd="0" presId="urn:microsoft.com/office/officeart/2005/8/layout/radial2"/>
    <dgm:cxn modelId="{A9C75310-C27D-43A9-8FE6-16A7437A8202}" type="presParOf" srcId="{038AD187-5A21-4273-9AA7-D138181CC036}" destId="{7887783E-0D7F-4BCF-AC5D-915C7362EC73}" srcOrd="0" destOrd="0" presId="urn:microsoft.com/office/officeart/2005/8/layout/radial2"/>
    <dgm:cxn modelId="{B4F0881A-1CEF-4B43-804F-68011547175B}" type="presParOf" srcId="{038AD187-5A21-4273-9AA7-D138181CC036}" destId="{035836CF-FE6C-4820-86A8-10D731E103C9}" srcOrd="1" destOrd="0" presId="urn:microsoft.com/office/officeart/2005/8/layout/radial2"/>
    <dgm:cxn modelId="{ED2CED4D-F441-445C-ABCD-E7BD9C3F2874}" type="presParOf" srcId="{81C2BF01-5743-40BB-871A-39EAE55ED83C}" destId="{A20A92D0-EDB5-4DB0-8D42-5F7E6CA65AA9}" srcOrd="9" destOrd="0" presId="urn:microsoft.com/office/officeart/2005/8/layout/radial2"/>
    <dgm:cxn modelId="{BBB1602A-03A9-48F5-AAB2-8F5E19C124DA}" type="presParOf" srcId="{81C2BF01-5743-40BB-871A-39EAE55ED83C}" destId="{94149864-4347-4851-BB2B-0D002C767DC9}" srcOrd="10" destOrd="0" presId="urn:microsoft.com/office/officeart/2005/8/layout/radial2"/>
    <dgm:cxn modelId="{DF455F50-4581-426D-9035-652953015A67}" type="presParOf" srcId="{94149864-4347-4851-BB2B-0D002C767DC9}" destId="{AB886BE5-A15D-460A-AE9D-B38EC04E8660}" srcOrd="0" destOrd="0" presId="urn:microsoft.com/office/officeart/2005/8/layout/radial2"/>
    <dgm:cxn modelId="{122E8BF5-C1FA-4FBD-B4D3-E507A0485232}" type="presParOf" srcId="{94149864-4347-4851-BB2B-0D002C767DC9}" destId="{421E6324-E69E-4DBE-82AA-15B5E528ABB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A92D0-EDB5-4DB0-8D42-5F7E6CA65AA9}">
      <dsp:nvSpPr>
        <dsp:cNvPr id="0" name=""/>
        <dsp:cNvSpPr/>
      </dsp:nvSpPr>
      <dsp:spPr>
        <a:xfrm rot="4924513">
          <a:off x="989100" y="3505901"/>
          <a:ext cx="755689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755689" y="17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610E0-FA0D-4C3F-9DBF-5023CCD60CDF}">
      <dsp:nvSpPr>
        <dsp:cNvPr id="0" name=""/>
        <dsp:cNvSpPr/>
      </dsp:nvSpPr>
      <dsp:spPr>
        <a:xfrm rot="1777423">
          <a:off x="1581642" y="3648618"/>
          <a:ext cx="3034760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3034760" y="17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344EB-0342-46F8-A662-03FEC02C2A0A}">
      <dsp:nvSpPr>
        <dsp:cNvPr id="0" name=""/>
        <dsp:cNvSpPr/>
      </dsp:nvSpPr>
      <dsp:spPr>
        <a:xfrm rot="1038639">
          <a:off x="1755928" y="2917718"/>
          <a:ext cx="1061925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1061925" y="17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1531D-036B-4885-A884-8313EF54C6B0}">
      <dsp:nvSpPr>
        <dsp:cNvPr id="0" name=""/>
        <dsp:cNvSpPr/>
      </dsp:nvSpPr>
      <dsp:spPr>
        <a:xfrm rot="21085635">
          <a:off x="1777356" y="2474878"/>
          <a:ext cx="469392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469392" y="17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0BB6A-DAB3-4C06-9BDF-738C18A0A9C4}">
      <dsp:nvSpPr>
        <dsp:cNvPr id="0" name=""/>
        <dsp:cNvSpPr/>
      </dsp:nvSpPr>
      <dsp:spPr>
        <a:xfrm rot="18925013">
          <a:off x="1611622" y="1648114"/>
          <a:ext cx="1170084" cy="34189"/>
        </a:xfrm>
        <a:custGeom>
          <a:avLst/>
          <a:gdLst/>
          <a:ahLst/>
          <a:cxnLst/>
          <a:rect l="0" t="0" r="0" b="0"/>
          <a:pathLst>
            <a:path>
              <a:moveTo>
                <a:pt x="0" y="17094"/>
              </a:moveTo>
              <a:lnTo>
                <a:pt x="1170084" y="17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ECC22-0F1E-4CB9-B007-DD990CB8A081}">
      <dsp:nvSpPr>
        <dsp:cNvPr id="0" name=""/>
        <dsp:cNvSpPr/>
      </dsp:nvSpPr>
      <dsp:spPr>
        <a:xfrm>
          <a:off x="467711" y="1836492"/>
          <a:ext cx="1543843" cy="15438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D0322-EA6B-473B-A92B-D842270C3084}">
      <dsp:nvSpPr>
        <dsp:cNvPr id="0" name=""/>
        <dsp:cNvSpPr/>
      </dsp:nvSpPr>
      <dsp:spPr>
        <a:xfrm>
          <a:off x="2375180" y="-43386"/>
          <a:ext cx="1575693" cy="1512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Koodak" pitchFamily="2" charset="-78"/>
            </a:rPr>
            <a:t>هم خانواده را بلد باشد</a:t>
          </a:r>
          <a:endParaRPr lang="en-US" sz="2000" kern="1200" dirty="0">
            <a:cs typeface="2  Koodak" pitchFamily="2" charset="-78"/>
          </a:endParaRPr>
        </a:p>
      </dsp:txBody>
      <dsp:txXfrm>
        <a:off x="2605935" y="178098"/>
        <a:ext cx="1114183" cy="1069421"/>
      </dsp:txXfrm>
    </dsp:sp>
    <dsp:sp modelId="{A1241186-3D59-4597-8079-A4EBCF2256B5}">
      <dsp:nvSpPr>
        <dsp:cNvPr id="0" name=""/>
        <dsp:cNvSpPr/>
      </dsp:nvSpPr>
      <dsp:spPr>
        <a:xfrm>
          <a:off x="2200831" y="1273819"/>
          <a:ext cx="3078643" cy="1915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Koodak" pitchFamily="2" charset="-78"/>
            </a:rPr>
            <a:t>مهارت کا ر در گروه را به دست اورد		</a:t>
          </a:r>
          <a:endParaRPr lang="en-US" sz="2000" kern="1200" dirty="0">
            <a:cs typeface="2  Koodak" pitchFamily="2" charset="-78"/>
          </a:endParaRPr>
        </a:p>
      </dsp:txBody>
      <dsp:txXfrm>
        <a:off x="2651688" y="1554306"/>
        <a:ext cx="2176929" cy="1354312"/>
      </dsp:txXfrm>
    </dsp:sp>
    <dsp:sp modelId="{54C9B990-0954-4CEB-A66C-B2AE67F63744}">
      <dsp:nvSpPr>
        <dsp:cNvPr id="0" name=""/>
        <dsp:cNvSpPr/>
      </dsp:nvSpPr>
      <dsp:spPr>
        <a:xfrm>
          <a:off x="2323176" y="2796265"/>
          <a:ext cx="4196556" cy="160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Koodak" pitchFamily="2" charset="-78"/>
            </a:rPr>
            <a:t>نسبت به نوشتن متن با استفاده از کلمات هم خانواده تمایل پیدا کند</a:t>
          </a:r>
          <a:endParaRPr lang="en-US" sz="2000" kern="1200" dirty="0">
            <a:cs typeface="2  Koodak" pitchFamily="2" charset="-78"/>
          </a:endParaRPr>
        </a:p>
      </dsp:txBody>
      <dsp:txXfrm>
        <a:off x="2937747" y="3031700"/>
        <a:ext cx="2967414" cy="1136780"/>
      </dsp:txXfrm>
    </dsp:sp>
    <dsp:sp modelId="{7887783E-0D7F-4BCF-AC5D-915C7362EC73}">
      <dsp:nvSpPr>
        <dsp:cNvPr id="0" name=""/>
        <dsp:cNvSpPr/>
      </dsp:nvSpPr>
      <dsp:spPr>
        <a:xfrm>
          <a:off x="4022781" y="4274882"/>
          <a:ext cx="2306567" cy="1143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Koodak" pitchFamily="2" charset="-78"/>
            </a:rPr>
            <a:t>به دیگران احترام بگذارد</a:t>
          </a:r>
          <a:endParaRPr lang="en-US" sz="2000" kern="1200" dirty="0">
            <a:cs typeface="2  Koodak" pitchFamily="2" charset="-78"/>
          </a:endParaRPr>
        </a:p>
      </dsp:txBody>
      <dsp:txXfrm>
        <a:off x="4360570" y="4442385"/>
        <a:ext cx="1630989" cy="808778"/>
      </dsp:txXfrm>
    </dsp:sp>
    <dsp:sp modelId="{AB886BE5-A15D-460A-AE9D-B38EC04E8660}">
      <dsp:nvSpPr>
        <dsp:cNvPr id="0" name=""/>
        <dsp:cNvSpPr/>
      </dsp:nvSpPr>
      <dsp:spPr>
        <a:xfrm>
          <a:off x="0" y="3893714"/>
          <a:ext cx="3103820" cy="1916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2  Koodak" pitchFamily="2" charset="-78"/>
            </a:rPr>
            <a:t>نامه ای به پدر خود بنویسد و در آن از 3 کلمه هم خانواده با آهنگ زیبا استفاده کند</a:t>
          </a:r>
          <a:endParaRPr lang="en-US" sz="2000" kern="1200" dirty="0">
            <a:cs typeface="2  Koodak" pitchFamily="2" charset="-78"/>
          </a:endParaRPr>
        </a:p>
      </dsp:txBody>
      <dsp:txXfrm>
        <a:off x="454544" y="4174315"/>
        <a:ext cx="2194732" cy="1354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9032-7327-4E2D-AD42-379C8574ED15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EE046-EDEF-44B2-9F25-A27DE0B40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1DC-C9DF-4784-B347-53C1494F7C1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AAB5-71C6-4D59-84A5-021F0532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cs typeface="B Mitra" pitchFamily="2" charset="-78"/>
              </a:defRPr>
            </a:lvl1pPr>
          </a:lstStyle>
          <a:p>
            <a:fld id="{CEDE71DC-C9DF-4784-B347-53C1494F7C1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cs typeface="B Mitra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cs typeface="B Mitra" pitchFamily="2" charset="-78"/>
              </a:defRPr>
            </a:lvl1pPr>
          </a:lstStyle>
          <a:p>
            <a:fld id="{24C0AAB5-71C6-4D59-84A5-021F05323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Mitra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Mitra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Mitra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 Mitra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Mitra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Mitra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ارزشیابی از چه؟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گروه هایتان را عوض کنید:</a:t>
            </a:r>
          </a:p>
          <a:p>
            <a:pPr lvl="1"/>
            <a:r>
              <a:rPr lang="fa-IR" dirty="0" smtClean="0"/>
              <a:t>ابژه های  ارزشیابی کدامند؟ چه چیزی را ارزشیابی می کنیم؟ </a:t>
            </a:r>
          </a:p>
          <a:p>
            <a:pPr lvl="1"/>
            <a:endParaRPr lang="fa-IR" dirty="0"/>
          </a:p>
          <a:p>
            <a:pPr lvl="1"/>
            <a:endParaRPr lang="fa-IR" dirty="0" smtClean="0"/>
          </a:p>
          <a:p>
            <a:pPr lvl="1"/>
            <a:endParaRPr lang="fa-IR" dirty="0"/>
          </a:p>
          <a:p>
            <a:pPr lvl="1"/>
            <a:endParaRPr lang="fa-IR" dirty="0" smtClean="0"/>
          </a:p>
          <a:p>
            <a:pPr marL="457200" lvl="1" indent="0"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0405735"/>
              </p:ext>
            </p:extLst>
          </p:nvPr>
        </p:nvGraphicFramePr>
        <p:xfrm>
          <a:off x="190321" y="11446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1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جدول اهداف و محتوا  (نمونه از آی بی)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سطوح اهداف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دسته بندی ویراستاری شده بلوم</a:t>
            </a:r>
          </a:p>
          <a:p>
            <a:r>
              <a:rPr lang="fa-IR" dirty="0" smtClean="0"/>
              <a:t>و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ارزشیابی چگونه؟ چه راهبردها و تکنیک هایی بلد هستیم؟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سواد ارزشیابی معلم: معلم چه نوع سوادی را در ارتباط با ارزشیابی باید داشته باشد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سفری که آمدید: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جمع بندی:</a:t>
            </a:r>
          </a:p>
          <a:p>
            <a:pPr lvl="1"/>
            <a:r>
              <a:rPr lang="fa-IR" dirty="0" smtClean="0"/>
              <a:t>سوال: ارزشابی برای من مهم تر شد؟ ضعیف تر شد؟ چه حسی به دست آوردم؟</a:t>
            </a:r>
          </a:p>
          <a:p>
            <a:pPr lvl="1"/>
            <a:r>
              <a:rPr lang="fa-IR" dirty="0" smtClean="0"/>
              <a:t>مسیر یادگیری امروزم چگونه بود؟ از کجا به کجا؟ برای من موثر بود؟ خودکاوی کنم ببینم کدام مرحله برایم موثرتر بود و کدام کم اثرتر؟ </a:t>
            </a:r>
          </a:p>
        </p:txBody>
      </p:sp>
    </p:spTree>
    <p:extLst>
      <p:ext uri="{BB962C8B-B14F-4D97-AF65-F5344CB8AC3E}">
        <p14:creationId xmlns:p14="http://schemas.microsoft.com/office/powerpoint/2010/main" val="17569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898" y="1308634"/>
            <a:ext cx="9144000" cy="3613422"/>
          </a:xfrm>
        </p:spPr>
        <p:txBody>
          <a:bodyPr>
            <a:normAutofit lnSpcReduction="10000"/>
          </a:bodyPr>
          <a:lstStyle/>
          <a:p>
            <a:endParaRPr lang="fa-IR" sz="4000" dirty="0" smtClean="0"/>
          </a:p>
          <a:p>
            <a:r>
              <a:rPr lang="fa-IR" sz="2800" dirty="0" smtClean="0">
                <a:solidFill>
                  <a:srgbClr val="FF0000"/>
                </a:solidFill>
              </a:rPr>
              <a:t>کارگاه ارزشیابی</a:t>
            </a:r>
            <a:endParaRPr lang="fa-IR" sz="2800" dirty="0" smtClean="0"/>
          </a:p>
          <a:p>
            <a:r>
              <a:rPr lang="fa-IR" sz="2800" dirty="0" smtClean="0"/>
              <a:t>1395/05/18</a:t>
            </a:r>
          </a:p>
          <a:p>
            <a:endParaRPr lang="fa-IR" sz="2800" dirty="0"/>
          </a:p>
          <a:p>
            <a:endParaRPr lang="fa-IR" sz="2800" dirty="0" smtClean="0"/>
          </a:p>
          <a:p>
            <a:r>
              <a:rPr lang="fa-IR" sz="2800" dirty="0" smtClean="0"/>
              <a:t>ابراهیم طلائی</a:t>
            </a:r>
          </a:p>
          <a:p>
            <a:r>
              <a:rPr lang="fa-IR" sz="2800" dirty="0" smtClean="0"/>
              <a:t>عضو هیات علمی دانشگاه تربیت مدرس</a:t>
            </a:r>
          </a:p>
          <a:p>
            <a:endParaRPr lang="fa-IR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5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pPr algn="ctr"/>
            <a:r>
              <a:rPr lang="fa-IR" sz="1800" b="1" dirty="0" smtClean="0"/>
              <a:t>نقشه  عمل در یک کلاس</a:t>
            </a:r>
            <a:endParaRPr lang="en-US" sz="1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757734"/>
              </p:ext>
            </p:extLst>
          </p:nvPr>
        </p:nvGraphicFramePr>
        <p:xfrm>
          <a:off x="309282" y="685800"/>
          <a:ext cx="11564471" cy="617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638">
                  <a:extLst>
                    <a:ext uri="{9D8B030D-6E8A-4147-A177-3AD203B41FA5}">
                      <a16:colId xmlns:a16="http://schemas.microsoft.com/office/drawing/2014/main" xmlns="" val="3884518977"/>
                    </a:ext>
                  </a:extLst>
                </a:gridCol>
                <a:gridCol w="1333833">
                  <a:extLst>
                    <a:ext uri="{9D8B030D-6E8A-4147-A177-3AD203B41FA5}">
                      <a16:colId xmlns:a16="http://schemas.microsoft.com/office/drawing/2014/main" xmlns="" val="1442735598"/>
                    </a:ext>
                  </a:extLst>
                </a:gridCol>
              </a:tblGrid>
              <a:tr h="1102178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همسو</a:t>
                      </a:r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 شدن: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ایجاد جذابیت موضوع برای دانش آموز و درک ضرورت آن (تشنگی)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کمک به خودکاوی (چه چیزهایی در باره موضوع می دانند یا می توانند؟ چه نمی دانند و نمی توانند؟)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تعریف مساله یا تعیین سوال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آماده سازی برای یادگیری</a:t>
                      </a:r>
                      <a:endParaRPr lang="en-US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7053024"/>
                  </a:ext>
                </a:extLst>
              </a:tr>
              <a:tr h="2361811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پژوهش:</a:t>
                      </a:r>
                    </a:p>
                    <a:p>
                      <a:pPr algn="r" rtl="1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به</a:t>
                      </a:r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 چالش کشیدن دانسته ها و توانمندی ها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ایضاح مفهومی سوال/مساله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تولید داده از منابع متنوع (تجربه، دیگری، کتاب، اینترنت...)</a:t>
                      </a:r>
                    </a:p>
                    <a:p>
                      <a:pPr algn="r" rtl="1"/>
                      <a:r>
                        <a:rPr lang="fa-IR" sz="1600" b="1" baseline="0" dirty="0" smtClean="0">
                          <a:cs typeface="B Zar" panose="00000400000000000000" pitchFamily="2" charset="-78"/>
                        </a:rPr>
                        <a:t>سازماندهی: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سنتز داده ها و تولید معنا از جوانب متنوع</a:t>
                      </a:r>
                    </a:p>
                    <a:p>
                      <a:pPr algn="r" rtl="1"/>
                      <a:r>
                        <a:rPr lang="fa-IR" sz="1600" b="1" baseline="0" dirty="0" smtClean="0">
                          <a:cs typeface="B Zar" panose="00000400000000000000" pitchFamily="2" charset="-78"/>
                        </a:rPr>
                        <a:t>نتیجه گیری اولیه: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ابراز فهم های جدیدی که حاصل شده از طریق پاسخ به سوال/راه حل برای مساله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خلق سوالات جدید و عمیق برای مرحله بعد که مستقلا باید به تحقیق پرداخت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کاوشگری هدایت شده</a:t>
                      </a:r>
                      <a:endParaRPr lang="en-US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8120291"/>
                  </a:ext>
                </a:extLst>
              </a:tr>
              <a:tr h="850252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بیش کاوی:</a:t>
                      </a:r>
                    </a:p>
                    <a:p>
                      <a:pPr algn="r" rtl="1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ایجاد فرصت</a:t>
                      </a:r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 برای خلاقیت های فردی و گروهی کوچک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تجربه های متفاوت و بدیل در رسیدن به جواب/راه حل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کاوشگری مستقل</a:t>
                      </a:r>
                      <a:endParaRPr lang="en-US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846546"/>
                  </a:ext>
                </a:extLst>
              </a:tr>
              <a:tr h="1857958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>
                          <a:cs typeface="B Zar" panose="00000400000000000000" pitchFamily="2" charset="-78"/>
                        </a:rPr>
                        <a:t>ابراز</a:t>
                      </a:r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 فهم های جدید ایجاد شده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جواب به سوالات یا حل مساله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خلق سوال های جدید</a:t>
                      </a:r>
                    </a:p>
                    <a:p>
                      <a:pPr algn="r" rtl="1"/>
                      <a:r>
                        <a:rPr lang="fa-IR" sz="1600" b="1" baseline="0" dirty="0" smtClean="0">
                          <a:cs typeface="B Zar" panose="00000400000000000000" pitchFamily="2" charset="-78"/>
                        </a:rPr>
                        <a:t>بازاندیشی و کنشگری: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انجام کاری با آنچه دریافته ایم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تصویر بزرگتر: این یافته جدید با من و زندگی من چه مناسبتی برقرار می کند</a:t>
                      </a:r>
                    </a:p>
                    <a:p>
                      <a:pPr algn="r" rtl="1"/>
                      <a:r>
                        <a:rPr lang="fa-IR" sz="1600" baseline="0" dirty="0" smtClean="0">
                          <a:cs typeface="B Zar" panose="00000400000000000000" pitchFamily="2" charset="-78"/>
                        </a:rPr>
                        <a:t>مسیری که آمده ام: نگاهی به عقب</a:t>
                      </a:r>
                      <a:endParaRPr lang="en-US" sz="16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cs typeface="B Zar" panose="00000400000000000000" pitchFamily="2" charset="-78"/>
                        </a:rPr>
                        <a:t>جمع بندی</a:t>
                      </a:r>
                      <a:endParaRPr lang="en-US" sz="1600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5094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فعالیت اول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337024"/>
              </p:ext>
            </p:extLst>
          </p:nvPr>
        </p:nvGraphicFramePr>
        <p:xfrm>
          <a:off x="838200" y="1825625"/>
          <a:ext cx="10515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2154473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63395457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661365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Zar" panose="00000400000000000000" pitchFamily="2" charset="-78"/>
                        </a:rPr>
                        <a:t>آنچه دانستم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Zar" panose="00000400000000000000" pitchFamily="2" charset="-78"/>
                        </a:rPr>
                        <a:t>آنچه</a:t>
                      </a:r>
                      <a:r>
                        <a:rPr lang="fa-IR" b="1" baseline="0" dirty="0" smtClean="0">
                          <a:cs typeface="B Zar" panose="00000400000000000000" pitchFamily="2" charset="-78"/>
                        </a:rPr>
                        <a:t> نمی دانم و می خواهم بدانم، برایم سوال است یا ابهام دارم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B Zar" panose="00000400000000000000" pitchFamily="2" charset="-78"/>
                        </a:rPr>
                        <a:t>آنچه درباره ارزشیابی می دانم</a:t>
                      </a:r>
                      <a:endParaRPr lang="en-US" b="1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788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30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02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21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905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345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0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ارزشیابی کجای جغرافیای کار من معلم قرار دارد؟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690688"/>
            <a:ext cx="10515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فعالیت 2 :</a:t>
            </a:r>
          </a:p>
          <a:p>
            <a:endParaRPr lang="fa-IR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89212" y="3953435"/>
            <a:ext cx="9762564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534835" y="2013417"/>
            <a:ext cx="3316941" cy="1940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Zar" panose="00000400000000000000" pitchFamily="2" charset="-78"/>
              </a:rPr>
              <a:t>طراحی سپس اجرا (تدریس) سپس ارزشیابی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4765" y="2046242"/>
            <a:ext cx="3316941" cy="1940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Zar" panose="00000400000000000000" pitchFamily="2" charset="-78"/>
              </a:rPr>
              <a:t>کار معلم با ارزشیابی شروع می شود و با آن </a:t>
            </a:r>
            <a:r>
              <a:rPr lang="fa-IR" sz="2400" smtClean="0">
                <a:cs typeface="B Zar" panose="00000400000000000000" pitchFamily="2" charset="-78"/>
              </a:rPr>
              <a:t>تمام میشود و خیلی درهم تنیده است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2718" y="2336146"/>
            <a:ext cx="2770093" cy="1940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Zar" panose="00000400000000000000" pitchFamily="2" charset="-78"/>
              </a:rPr>
              <a:t>مطمئن نیستم</a:t>
            </a:r>
            <a:endParaRPr lang="en-US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95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فعالیت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گروه الف: خودتان را در دو پاراگراف توصیف کنید.</a:t>
            </a:r>
          </a:p>
          <a:p>
            <a:endParaRPr lang="fa-IR" dirty="0"/>
          </a:p>
          <a:p>
            <a:r>
              <a:rPr lang="fa-IR" dirty="0" smtClean="0"/>
              <a:t>گروه ب:   آینده ای که برای خود متصورید را در دو پاراگراف شرح دهید.</a:t>
            </a:r>
          </a:p>
          <a:p>
            <a:r>
              <a:rPr lang="fa-IR" dirty="0" smtClean="0"/>
              <a:t>به نوشته های  گروه مخالف نمره دهید (از 20)</a:t>
            </a:r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فعالیت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</p:spPr>
        <p:txBody>
          <a:bodyPr>
            <a:normAutofit fontScale="85000" lnSpcReduction="20000"/>
          </a:bodyPr>
          <a:lstStyle/>
          <a:p>
            <a:endParaRPr lang="fa-IR" dirty="0" smtClean="0"/>
          </a:p>
          <a:p>
            <a:r>
              <a:rPr lang="fa-IR" dirty="0" smtClean="0"/>
              <a:t>گروه الف: خودتان را در دو پاراگراف توصیف کنید.</a:t>
            </a:r>
          </a:p>
          <a:p>
            <a:endParaRPr lang="fa-IR" dirty="0"/>
          </a:p>
          <a:p>
            <a:r>
              <a:rPr lang="fa-IR" dirty="0" smtClean="0"/>
              <a:t>گروه ب:   آینده ای که برای خود متصورید را در دو پاراگراف شرح دهید.</a:t>
            </a:r>
          </a:p>
          <a:p>
            <a:r>
              <a:rPr lang="fa-IR" dirty="0" smtClean="0"/>
              <a:t>معیار سنجش: </a:t>
            </a:r>
          </a:p>
          <a:p>
            <a:pPr lvl="1"/>
            <a:r>
              <a:rPr lang="fa-IR" dirty="0" smtClean="0"/>
              <a:t>تعداد کلمات متن بین 250 تا 350 (2 نمره)</a:t>
            </a:r>
          </a:p>
          <a:p>
            <a:pPr lvl="1"/>
            <a:r>
              <a:rPr lang="fa-IR" dirty="0" smtClean="0"/>
              <a:t>استفاده نکردن از کلمات و عبارات تکراری (2 نمره)</a:t>
            </a:r>
          </a:p>
          <a:p>
            <a:pPr lvl="1"/>
            <a:r>
              <a:rPr lang="fa-IR" dirty="0" smtClean="0"/>
              <a:t>استفاده از عبارت ربطی در ابتدای پاراگراف دوم (3 نمره)</a:t>
            </a:r>
          </a:p>
          <a:p>
            <a:pPr lvl="1"/>
            <a:r>
              <a:rPr lang="fa-IR" dirty="0" smtClean="0"/>
              <a:t>استفاده از تخیل (4 نمره)</a:t>
            </a:r>
          </a:p>
          <a:p>
            <a:pPr lvl="1"/>
            <a:r>
              <a:rPr lang="fa-IR" dirty="0" smtClean="0"/>
              <a:t>استفاده از کلمات و عبارات مهجور فارسی اما بجا (2 نمره)</a:t>
            </a:r>
          </a:p>
          <a:p>
            <a:pPr lvl="1"/>
            <a:r>
              <a:rPr lang="fa-IR" dirty="0" smtClean="0"/>
              <a:t>استفاده درست از علایم سجاوندی (2 نمره) </a:t>
            </a:r>
          </a:p>
          <a:p>
            <a:pPr lvl="1"/>
            <a:r>
              <a:rPr lang="fa-IR" dirty="0" smtClean="0"/>
              <a:t>بکار بردن درست «را» (1 نمره)</a:t>
            </a:r>
          </a:p>
          <a:p>
            <a:pPr lvl="1"/>
            <a:r>
              <a:rPr lang="fa-IR" dirty="0" smtClean="0"/>
              <a:t>شروع، اوج و فرود منسجم (1 نمره)</a:t>
            </a:r>
          </a:p>
          <a:p>
            <a:pPr lvl="1"/>
            <a:r>
              <a:rPr lang="fa-IR" dirty="0" smtClean="0"/>
              <a:t>نثر مسجع (به ازای هر مورد 1 نمره)</a:t>
            </a:r>
          </a:p>
          <a:p>
            <a:pPr lvl="1"/>
            <a:endParaRPr lang="fa-IR" dirty="0" smtClean="0"/>
          </a:p>
          <a:p>
            <a:r>
              <a:rPr lang="fa-IR" dirty="0" smtClean="0"/>
              <a:t>به نوشته های  گروه مخالف نمره دهید (از 20)</a:t>
            </a:r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سوال:</a:t>
            </a:r>
            <a:br>
              <a:rPr lang="fa-IR" dirty="0" smtClean="0"/>
            </a:br>
            <a:r>
              <a:rPr lang="fa-IR" dirty="0" smtClean="0"/>
              <a:t>منِ </a:t>
            </a:r>
            <a:r>
              <a:rPr lang="fa-IR" dirty="0"/>
              <a:t>معلم چه دانش و مهارت های ارزشیابی (سواد ارزشیابی) باید به دست آورم؟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6535"/>
            <a:ext cx="10515600" cy="3150428"/>
          </a:xfrm>
        </p:spPr>
        <p:txBody>
          <a:bodyPr/>
          <a:lstStyle/>
          <a:p>
            <a:r>
              <a:rPr lang="fa-IR" dirty="0"/>
              <a:t>ارزشیابی برای چه</a:t>
            </a:r>
            <a:r>
              <a:rPr lang="fa-IR" dirty="0" smtClean="0"/>
              <a:t>؟</a:t>
            </a:r>
          </a:p>
          <a:p>
            <a:endParaRPr lang="fa-IR" dirty="0"/>
          </a:p>
          <a:p>
            <a:r>
              <a:rPr lang="fa-IR" dirty="0" smtClean="0"/>
              <a:t>ارزشیابی از چه؟</a:t>
            </a:r>
          </a:p>
          <a:p>
            <a:endParaRPr lang="fa-IR" dirty="0"/>
          </a:p>
          <a:p>
            <a:r>
              <a:rPr lang="fa-IR" dirty="0" smtClean="0"/>
              <a:t>ارزشیابی چگونه؟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019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ارزشیابی برای چه؟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فعالیت 5:</a:t>
            </a:r>
          </a:p>
          <a:p>
            <a:r>
              <a:rPr lang="fa-IR" dirty="0" smtClean="0"/>
              <a:t>گروه هایتان را عوض کنید</a:t>
            </a:r>
          </a:p>
          <a:p>
            <a:r>
              <a:rPr lang="fa-IR" dirty="0" smtClean="0"/>
              <a:t>هر فرد جداگانه متن را بخواند.</a:t>
            </a:r>
          </a:p>
          <a:p>
            <a:r>
              <a:rPr lang="fa-IR" dirty="0" smtClean="0"/>
              <a:t>بصورت گروهی فهم خود از متن را با هر روشی غیر از روش زبان نوشتاری و گفتاری ابراز کنید.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34272</TotalTime>
  <Words>675</Words>
  <Application>Microsoft Office PowerPoint</Application>
  <PresentationFormat>Custom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نقشه  عمل در یک کلاس</vt:lpstr>
      <vt:lpstr>فعالیت اول</vt:lpstr>
      <vt:lpstr>ارزشیابی کجای جغرافیای کار من معلم قرار دارد؟</vt:lpstr>
      <vt:lpstr>فعالیت 3</vt:lpstr>
      <vt:lpstr>فعالیت 4</vt:lpstr>
      <vt:lpstr> سوال: منِ معلم چه دانش و مهارت های ارزشیابی (سواد ارزشیابی) باید به دست آورم؟ </vt:lpstr>
      <vt:lpstr>ارزشیابی برای چه؟</vt:lpstr>
      <vt:lpstr>ارزشیابی از چه؟ </vt:lpstr>
      <vt:lpstr>جدول اهداف و محتوا  (نمونه از آی بی) </vt:lpstr>
      <vt:lpstr>سطوح اهداف </vt:lpstr>
      <vt:lpstr>ارزشیابی چگونه؟ چه راهبردها و تکنیک هایی بلد هستیم؟</vt:lpstr>
      <vt:lpstr>سواد ارزشیابی معلم: معلم چه نوع سوادی را در ارتباط با ارزشیابی باید داشته باشد</vt:lpstr>
      <vt:lpstr>سفری که آمدید: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خداوند بخشنده مهربان</dc:title>
  <dc:creator>user4</dc:creator>
  <cp:lastModifiedBy>MRT Pack 20 DVDs</cp:lastModifiedBy>
  <cp:revision>336</cp:revision>
  <dcterms:created xsi:type="dcterms:W3CDTF">2015-05-13T02:56:10Z</dcterms:created>
  <dcterms:modified xsi:type="dcterms:W3CDTF">2016-08-07T19:44:52Z</dcterms:modified>
</cp:coreProperties>
</file>